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0.43973941368078168</c:v>
                </c:pt>
                <c:pt idx="1">
                  <c:v>0.54071661237785018</c:v>
                </c:pt>
                <c:pt idx="2">
                  <c:v>3.2573289902280132E-3</c:v>
                </c:pt>
                <c:pt idx="3">
                  <c:v>1.6286644951140069E-2</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Sheet1!$B$2:$B$6</c:f>
              <c:numCache>
                <c:formatCode>0.0</c:formatCode>
                <c:ptCount val="5"/>
                <c:pt idx="0">
                  <c:v>5.694059557570978</c:v>
                </c:pt>
                <c:pt idx="1">
                  <c:v>6.0573313616409443</c:v>
                </c:pt>
                <c:pt idx="2">
                  <c:v>6.0763853380375252</c:v>
                </c:pt>
                <c:pt idx="3">
                  <c:v>6.1056071879764842</c:v>
                </c:pt>
                <c:pt idx="4">
                  <c:v>6.1514801686319274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Barking, Havering and Redbridge University Hospitals NHS Trust</c:v>
                </c:pt>
                <c:pt idx="2">
                  <c:v>Epsom and St Helier University Hospitals NHS Trust</c:v>
                </c:pt>
                <c:pt idx="3">
                  <c:v>Croydon Health Services NHS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6.233558180000216</c:v>
                </c:pt>
                <c:pt idx="1">
                  <c:v>6.7691146439328094</c:v>
                </c:pt>
                <c:pt idx="2">
                  <c:v>6.0999415911568757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3.766441819999784</c:v>
                </c:pt>
                <c:pt idx="1">
                  <c:v>3.2308853560671906</c:v>
                </c:pt>
                <c:pt idx="2">
                  <c:v>3.9000584088431243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8.2440482406525177</c:v>
                </c:pt>
                <c:pt idx="1">
                  <c:v>9.0120147971336468</c:v>
                </c:pt>
                <c:pt idx="2">
                  <c:v>7.8897355293592373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1.7559517593474823</c:v>
                </c:pt>
                <c:pt idx="1">
                  <c:v>0.98798520286635316</c:v>
                </c:pt>
                <c:pt idx="2">
                  <c:v>2.1102644706407627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8.7813337930858584</c:v>
                </c:pt>
                <c:pt idx="1">
                  <c:v>8.8985720199782747</c:v>
                </c:pt>
                <c:pt idx="2">
                  <c:v>8.729021022045055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1.2186662069141416</c:v>
                </c:pt>
                <c:pt idx="1">
                  <c:v>1.1014279800217253</c:v>
                </c:pt>
                <c:pt idx="2">
                  <c:v>1.270978977954945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3.762983339826862</c:v>
                </c:pt>
                <c:pt idx="1">
                  <c:v>4.5221519638916456</c:v>
                </c:pt>
                <c:pt idx="2">
                  <c:v>3.3671923799118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6.237016660173138</c:v>
                </c:pt>
                <c:pt idx="1">
                  <c:v>5.4778480361083544</c:v>
                </c:pt>
                <c:pt idx="2">
                  <c:v>6.6328076200882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Sheet1!$G$2:$G$4</c:f>
              <c:numCache>
                <c:formatCode>0.0;;</c:formatCode>
                <c:ptCount val="3"/>
                <c:pt idx="0">
                  <c:v>7.3043916716134767</c:v>
                </c:pt>
                <c:pt idx="1">
                  <c:v>0</c:v>
                </c:pt>
                <c:pt idx="2">
                  <c:v>7.5767255277155598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(58)</c:v>
                </c:pt>
                <c:pt idx="1">
                  <c:v>King George Hospital (-)</c:v>
                </c:pt>
                <c:pt idx="2">
                  <c:v>Queen's Hospital (42)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2.6956083283865233</c:v>
                </c:pt>
                <c:pt idx="1">
                  <c:v>0</c:v>
                </c:pt>
                <c:pt idx="2">
                  <c:v>2.4232744722844402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Sheet1!$F$2:$F$4</c:f>
              <c:numCache>
                <c:formatCode>0.0;;</c:formatCode>
                <c:ptCount val="3"/>
                <c:pt idx="0">
                  <c:v>8.5218695274324734</c:v>
                </c:pt>
                <c:pt idx="1">
                  <c:v>8.4409476536799293</c:v>
                </c:pt>
                <c:pt idx="2">
                  <c:v>8.5322393750077818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(293)</c:v>
                </c:pt>
                <c:pt idx="1">
                  <c:v>King George Hospital (93)</c:v>
                </c:pt>
                <c:pt idx="2">
                  <c:v>Queen's Hospital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1.4781304725675266</c:v>
                </c:pt>
                <c:pt idx="1">
                  <c:v>1.5590523463200707</c:v>
                </c:pt>
                <c:pt idx="2">
                  <c:v>1.4677606249922182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Sheet1!$E$2:$E$4</c:f>
              <c:numCache>
                <c:formatCode>0.0;;</c:formatCode>
                <c:ptCount val="3"/>
                <c:pt idx="0">
                  <c:v>7.187187475134678</c:v>
                </c:pt>
                <c:pt idx="1">
                  <c:v>0</c:v>
                </c:pt>
                <c:pt idx="2">
                  <c:v>7.0872076023264334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Sheet1!$G$2:$G$4</c:f>
              <c:numCache>
                <c:formatCode>0.0;;</c:formatCode>
                <c:ptCount val="3"/>
                <c:pt idx="0">
                  <c:v>0</c:v>
                </c:pt>
                <c:pt idx="1">
                  <c:v>7.4554166644986299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(197)</c:v>
                </c:pt>
                <c:pt idx="1">
                  <c:v>King George Hospital (70)</c:v>
                </c:pt>
                <c:pt idx="2">
                  <c:v>Queen's Hospital (127)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2.812812524865322</c:v>
                </c:pt>
                <c:pt idx="1">
                  <c:v>2.5445833355013701</c:v>
                </c:pt>
                <c:pt idx="2">
                  <c:v>2.9127923976735666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Sheet1!$G$2:$G$4</c:f>
              <c:numCache>
                <c:formatCode>0.0;;</c:formatCode>
                <c:ptCount val="3"/>
                <c:pt idx="0">
                  <c:v>7.5040451437674864</c:v>
                </c:pt>
                <c:pt idx="1">
                  <c:v>7.2781677695005644</c:v>
                </c:pt>
                <c:pt idx="2">
                  <c:v>7.5650646408493589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(173)</c:v>
                </c:pt>
                <c:pt idx="1">
                  <c:v>King George Hospital (61)</c:v>
                </c:pt>
                <c:pt idx="2">
                  <c:v>Queen's Hospital (112)</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2.4959548562325136</c:v>
                </c:pt>
                <c:pt idx="1">
                  <c:v>2.7218322304994356</c:v>
                </c:pt>
                <c:pt idx="2">
                  <c:v>2.4349353591506411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Sheet1!$G$2:$G$4</c:f>
              <c:numCache>
                <c:formatCode>0.0;;</c:formatCode>
                <c:ptCount val="3"/>
                <c:pt idx="0">
                  <c:v>7.4952221159227577</c:v>
                </c:pt>
                <c:pt idx="1">
                  <c:v>7.5632478515554427</c:v>
                </c:pt>
                <c:pt idx="2">
                  <c:v>7.6032960446422617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(112)</c:v>
                </c:pt>
                <c:pt idx="1">
                  <c:v>King George Hospital (41)</c:v>
                </c:pt>
                <c:pt idx="2">
                  <c:v>Queen's Hospital (71)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2.5047778840772423</c:v>
                </c:pt>
                <c:pt idx="1">
                  <c:v>2.4367521484445573</c:v>
                </c:pt>
                <c:pt idx="2">
                  <c:v>2.3967039553577383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Sheet1!$E$2:$E$4</c:f>
              <c:numCache>
                <c:formatCode>0.0;;</c:formatCode>
                <c:ptCount val="3"/>
                <c:pt idx="0">
                  <c:v>4.5960804341401751</c:v>
                </c:pt>
                <c:pt idx="1">
                  <c:v>3.8573992672481912</c:v>
                </c:pt>
                <c:pt idx="2">
                  <c:v>4.8528546626506301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(149)</c:v>
                </c:pt>
                <c:pt idx="1">
                  <c:v>King George Hospital (38)</c:v>
                </c:pt>
                <c:pt idx="2">
                  <c:v>Queen's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5.4039195658598249</c:v>
                </c:pt>
                <c:pt idx="1">
                  <c:v>6.1426007327518093</c:v>
                </c:pt>
                <c:pt idx="2">
                  <c:v>5.1471453373493699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Sheet1!$B$2:$B$6</c:f>
              <c:numCache>
                <c:formatCode>0.0</c:formatCode>
                <c:ptCount val="5"/>
                <c:pt idx="0">
                  <c:v>8.5590388463623519</c:v>
                </c:pt>
                <c:pt idx="1">
                  <c:v>7.6841308889664521</c:v>
                </c:pt>
                <c:pt idx="2">
                  <c:v>7.5563498942649998</c:v>
                </c:pt>
                <c:pt idx="3">
                  <c:v>7.3482877998116409</c:v>
                </c:pt>
                <c:pt idx="4">
                  <c:v>7.0430981877444356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Sheet1!$F$2:$F$4</c:f>
              <c:numCache>
                <c:formatCode>0.0;;</c:formatCode>
                <c:ptCount val="3"/>
                <c:pt idx="0">
                  <c:v>0</c:v>
                </c:pt>
                <c:pt idx="1">
                  <c:v>0</c:v>
                </c:pt>
                <c:pt idx="2">
                  <c:v>9.0843509200808796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Sheet1!$G$2:$G$4</c:f>
              <c:numCache>
                <c:formatCode>0.0;;</c:formatCode>
                <c:ptCount val="3"/>
                <c:pt idx="0">
                  <c:v>9.119016323633689</c:v>
                </c:pt>
                <c:pt idx="1">
                  <c:v>9.2305445032654596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(87)</c:v>
                </c:pt>
                <c:pt idx="2">
                  <c:v>Queen's Hospital (193)</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0.88098367636631103</c:v>
                </c:pt>
                <c:pt idx="1">
                  <c:v>0.76945549673454039</c:v>
                </c:pt>
                <c:pt idx="2">
                  <c:v>0.91564907991912037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Sheet1!$G$2:$G$4</c:f>
              <c:numCache>
                <c:formatCode>0.0;;</c:formatCode>
                <c:ptCount val="3"/>
                <c:pt idx="0">
                  <c:v>8.482489271829559</c:v>
                </c:pt>
                <c:pt idx="1">
                  <c:v>8.6028538743587717</c:v>
                </c:pt>
                <c:pt idx="2">
                  <c:v>8.5318046217888117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(280)</c:v>
                </c:pt>
                <c:pt idx="1">
                  <c:v>King George Hospital (85)</c:v>
                </c:pt>
                <c:pt idx="2">
                  <c:v>Queen's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1.517510728170441</c:v>
                </c:pt>
                <c:pt idx="1">
                  <c:v>1.3971461256412283</c:v>
                </c:pt>
                <c:pt idx="2">
                  <c:v>1.4681953782111883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Sheet1!$E$2:$E$4</c:f>
              <c:numCache>
                <c:formatCode>0.0;;</c:formatCode>
                <c:ptCount val="3"/>
                <c:pt idx="0">
                  <c:v>0</c:v>
                </c:pt>
                <c:pt idx="1">
                  <c:v>0</c:v>
                </c:pt>
                <c:pt idx="2">
                  <c:v>8.5235001181036676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Sheet1!$F$2:$F$4</c:f>
              <c:numCache>
                <c:formatCode>0.0;;</c:formatCode>
                <c:ptCount val="3"/>
                <c:pt idx="0">
                  <c:v>8.6742103381877058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Sheet1!$G$2:$G$4</c:f>
              <c:numCache>
                <c:formatCode>0.0;;</c:formatCode>
                <c:ptCount val="3"/>
                <c:pt idx="0">
                  <c:v>0</c:v>
                </c:pt>
                <c:pt idx="1">
                  <c:v>8.976761423537754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1.3257896618122942</c:v>
                </c:pt>
                <c:pt idx="1">
                  <c:v>1.023238576462246</c:v>
                </c:pt>
                <c:pt idx="2">
                  <c:v>1.4764998818963324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Sheet1!$F$2:$F$4</c:f>
              <c:numCache>
                <c:formatCode>0.0;;</c:formatCode>
                <c:ptCount val="3"/>
                <c:pt idx="0">
                  <c:v>0</c:v>
                </c:pt>
                <c:pt idx="1">
                  <c:v>0</c:v>
                </c:pt>
                <c:pt idx="2">
                  <c:v>8.2086607869721231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Sheet1!$G$2:$G$4</c:f>
              <c:numCache>
                <c:formatCode>0.0;;</c:formatCode>
                <c:ptCount val="3"/>
                <c:pt idx="0">
                  <c:v>8.3440034951789297</c:v>
                </c:pt>
                <c:pt idx="1">
                  <c:v>8.7223316851489852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(297)</c:v>
                </c:pt>
                <c:pt idx="1">
                  <c:v>King George Hospital (93)</c:v>
                </c:pt>
                <c:pt idx="2">
                  <c:v>Queen's Hospital (204)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1.6559965048210703</c:v>
                </c:pt>
                <c:pt idx="1">
                  <c:v>1.2776683148510148</c:v>
                </c:pt>
                <c:pt idx="2">
                  <c:v>1.7913392130278769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Sheet1!$G$2:$G$4</c:f>
              <c:numCache>
                <c:formatCode>0.0;;</c:formatCode>
                <c:ptCount val="3"/>
                <c:pt idx="0">
                  <c:v>8.2532762364106809</c:v>
                </c:pt>
                <c:pt idx="1">
                  <c:v>8.3624970452763492</c:v>
                </c:pt>
                <c:pt idx="2">
                  <c:v>8.2509464343090819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(267)</c:v>
                </c:pt>
                <c:pt idx="1">
                  <c:v>King George Hospital (82)</c:v>
                </c:pt>
                <c:pt idx="2">
                  <c:v>Queen's Hospital (185)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1.7467237635893191</c:v>
                </c:pt>
                <c:pt idx="1">
                  <c:v>1.6375029547236508</c:v>
                </c:pt>
                <c:pt idx="2">
                  <c:v>1.7490535656909181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Sheet1!$E$2:$E$4</c:f>
              <c:numCache>
                <c:formatCode>0.0;;</c:formatCode>
                <c:ptCount val="3"/>
                <c:pt idx="0">
                  <c:v>8.3735264413549082</c:v>
                </c:pt>
                <c:pt idx="1">
                  <c:v>0</c:v>
                </c:pt>
                <c:pt idx="2">
                  <c:v>8.2706803575254533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Sheet1!$G$2:$G$4</c:f>
              <c:numCache>
                <c:formatCode>0.0;;</c:formatCode>
                <c:ptCount val="3"/>
                <c:pt idx="0">
                  <c:v>0</c:v>
                </c:pt>
                <c:pt idx="1">
                  <c:v>8.5850137893407101</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1.6264735586450918</c:v>
                </c:pt>
                <c:pt idx="1">
                  <c:v>1.4149862106592899</c:v>
                </c:pt>
                <c:pt idx="2">
                  <c:v>1.7293196424745467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Sheet1!$E$2:$E$4</c:f>
              <c:numCache>
                <c:formatCode>0.0;;</c:formatCode>
                <c:ptCount val="3"/>
                <c:pt idx="0">
                  <c:v>8.0813494569925641</c:v>
                </c:pt>
                <c:pt idx="1">
                  <c:v>0</c:v>
                </c:pt>
                <c:pt idx="2">
                  <c:v>8.018833668993409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Sheet1!$G$2:$G$4</c:f>
              <c:numCache>
                <c:formatCode>0.0;;</c:formatCode>
                <c:ptCount val="3"/>
                <c:pt idx="0">
                  <c:v>0</c:v>
                </c:pt>
                <c:pt idx="1">
                  <c:v>8.3187469747969587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(299)</c:v>
                </c:pt>
                <c:pt idx="1">
                  <c:v>King George Hospital (94)</c:v>
                </c:pt>
                <c:pt idx="2">
                  <c:v>Queen's Hospital (205)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1.9186505430074359</c:v>
                </c:pt>
                <c:pt idx="1">
                  <c:v>1.6812530252030413</c:v>
                </c:pt>
                <c:pt idx="2">
                  <c:v>1.981166331006591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Sheet1!$E$2:$E$4</c:f>
              <c:numCache>
                <c:formatCode>0.0;;</c:formatCode>
                <c:ptCount val="3"/>
                <c:pt idx="0">
                  <c:v>6.7970611462428332</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Sheet1!$F$2:$F$4</c:f>
              <c:numCache>
                <c:formatCode>0.0;;</c:formatCode>
                <c:ptCount val="3"/>
                <c:pt idx="0">
                  <c:v>0</c:v>
                </c:pt>
                <c:pt idx="1">
                  <c:v>0</c:v>
                </c:pt>
                <c:pt idx="2">
                  <c:v>6.8237061219479811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Sheet1!$G$2:$G$4</c:f>
              <c:numCache>
                <c:formatCode>0.0;;</c:formatCode>
                <c:ptCount val="3"/>
                <c:pt idx="0">
                  <c:v>0</c:v>
                </c:pt>
                <c:pt idx="1">
                  <c:v>7.0075664606665597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(300)</c:v>
                </c:pt>
                <c:pt idx="1">
                  <c:v>King George Hospital (94)</c:v>
                </c:pt>
                <c:pt idx="2">
                  <c:v>Queen's Hospital (206)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3.2029388537571668</c:v>
                </c:pt>
                <c:pt idx="1">
                  <c:v>2.9924335393334403</c:v>
                </c:pt>
                <c:pt idx="2">
                  <c:v>3.1762938780520189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Sheet1!$G$2:$G$4</c:f>
              <c:numCache>
                <c:formatCode>0.0;;</c:formatCode>
                <c:ptCount val="3"/>
                <c:pt idx="0">
                  <c:v>7.301490120536549</c:v>
                </c:pt>
                <c:pt idx="1">
                  <c:v>7.2529405435817287</c:v>
                </c:pt>
                <c:pt idx="2">
                  <c:v>7.2163598795973201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(262)</c:v>
                </c:pt>
                <c:pt idx="1">
                  <c:v>King George Hospital (81)</c:v>
                </c:pt>
                <c:pt idx="2">
                  <c:v>Queen's Hospital (181)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2.698509879463451</c:v>
                </c:pt>
                <c:pt idx="1">
                  <c:v>2.7470594564182713</c:v>
                </c:pt>
                <c:pt idx="2">
                  <c:v>2.7836401204026799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Sheet1!$F$2:$F$4</c:f>
              <c:numCache>
                <c:formatCode>0.0;;</c:formatCode>
                <c:ptCount val="3"/>
                <c:pt idx="0">
                  <c:v>6.6708684756598524</c:v>
                </c:pt>
                <c:pt idx="1">
                  <c:v>0</c:v>
                </c:pt>
                <c:pt idx="2">
                  <c:v>6.6559883886213562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Sheet1!$G$2:$G$4</c:f>
              <c:numCache>
                <c:formatCode>0.0;;</c:formatCode>
                <c:ptCount val="3"/>
                <c:pt idx="0">
                  <c:v>0</c:v>
                </c:pt>
                <c:pt idx="1">
                  <c:v>6.6171410216603102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3.3291315243401476</c:v>
                </c:pt>
                <c:pt idx="1">
                  <c:v>3.3828589783396898</c:v>
                </c:pt>
                <c:pt idx="2">
                  <c:v>3.3440116113786438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Your Trust</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Sheet1!$G$2:$G$4</c:f>
              <c:numCache>
                <c:formatCode>0.0;;</c:formatCode>
                <c:ptCount val="3"/>
                <c:pt idx="0">
                  <c:v>8.5465583860367627</c:v>
                </c:pt>
                <c:pt idx="1">
                  <c:v>8.4664447574803976</c:v>
                </c:pt>
                <c:pt idx="2">
                  <c:v>8.5238601115534784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(91)</c:v>
                </c:pt>
                <c:pt idx="2">
                  <c:v>Queen's Hospital (199)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1.4534416139632373</c:v>
                </c:pt>
                <c:pt idx="1">
                  <c:v>1.5335552425196024</c:v>
                </c:pt>
                <c:pt idx="2">
                  <c:v>1.4761398884465216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Sheet1!$E$2:$E$4</c:f>
              <c:numCache>
                <c:formatCode>0.0;;</c:formatCode>
                <c:ptCount val="3"/>
                <c:pt idx="0">
                  <c:v>6.9642198129649486</c:v>
                </c:pt>
                <c:pt idx="1">
                  <c:v>0</c:v>
                </c:pt>
                <c:pt idx="2">
                  <c:v>7.0133965489183661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Sheet1!$G$2:$G$4</c:f>
              <c:numCache>
                <c:formatCode>0.0;;</c:formatCode>
                <c:ptCount val="3"/>
                <c:pt idx="0">
                  <c:v>0</c:v>
                </c:pt>
                <c:pt idx="1">
                  <c:v>7.1191359922663509</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(270)</c:v>
                </c:pt>
                <c:pt idx="1">
                  <c:v>King George Hospital (85)</c:v>
                </c:pt>
                <c:pt idx="2">
                  <c:v>Queen's Hospital (185)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3.0357801870350514</c:v>
                </c:pt>
                <c:pt idx="1">
                  <c:v>2.8808640077336491</c:v>
                </c:pt>
                <c:pt idx="2">
                  <c:v>2.9866034510816339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Sheet1!$E$2:$E$4</c:f>
              <c:numCache>
                <c:formatCode>0.0;;</c:formatCode>
                <c:ptCount val="3"/>
                <c:pt idx="0">
                  <c:v>9.0813439579304447</c:v>
                </c:pt>
                <c:pt idx="1">
                  <c:v>0</c:v>
                </c:pt>
                <c:pt idx="2">
                  <c:v>9.1004294228152993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Sheet1!$F$2:$F$4</c:f>
              <c:numCache>
                <c:formatCode>0.0;;</c:formatCode>
                <c:ptCount val="3"/>
                <c:pt idx="0">
                  <c:v>0</c:v>
                </c:pt>
                <c:pt idx="1">
                  <c:v>9.0547730431536522</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(296)</c:v>
                </c:pt>
                <c:pt idx="1">
                  <c:v>King George Hospital (96)</c:v>
                </c:pt>
                <c:pt idx="2">
                  <c:v>Queen's Hospital (200)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0.91865604206955531</c:v>
                </c:pt>
                <c:pt idx="1">
                  <c:v>0.94522695684634783</c:v>
                </c:pt>
                <c:pt idx="2">
                  <c:v>0.89957057718470068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Sheet1!$D$2:$D$4</c:f>
              <c:numCache>
                <c:formatCode>0.0;;</c:formatCode>
                <c:ptCount val="3"/>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Sheet1!$G$2:$G$4</c:f>
              <c:numCache>
                <c:formatCode>0.0;;</c:formatCode>
                <c:ptCount val="3"/>
                <c:pt idx="0">
                  <c:v>8.4969492569352916</c:v>
                </c:pt>
                <c:pt idx="1">
                  <c:v>8.6588426885917276</c:v>
                </c:pt>
                <c:pt idx="2">
                  <c:v>8.4428295447982578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(252)</c:v>
                </c:pt>
                <c:pt idx="1">
                  <c:v>King George Hospital (83)</c:v>
                </c:pt>
                <c:pt idx="2">
                  <c:v>Queen's Hospital (169)</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1.5030507430647084</c:v>
                </c:pt>
                <c:pt idx="1">
                  <c:v>1.3411573114082724</c:v>
                </c:pt>
                <c:pt idx="2">
                  <c:v>1.5571704552017422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Sheet1!$E$2:$E$4</c:f>
              <c:numCache>
                <c:formatCode>0.0;;</c:formatCode>
                <c:ptCount val="3"/>
                <c:pt idx="0">
                  <c:v>0</c:v>
                </c:pt>
                <c:pt idx="1">
                  <c:v>0</c:v>
                </c:pt>
                <c:pt idx="2">
                  <c:v>7.6797591262298166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Sheet1!$F$2:$F$4</c:f>
              <c:numCache>
                <c:formatCode>0.0;;</c:formatCode>
                <c:ptCount val="3"/>
                <c:pt idx="0">
                  <c:v>7.7983285847445298</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Sheet1!$G$2:$G$4</c:f>
              <c:numCache>
                <c:formatCode>0.0;;</c:formatCode>
                <c:ptCount val="3"/>
                <c:pt idx="0">
                  <c:v>0</c:v>
                </c:pt>
                <c:pt idx="1">
                  <c:v>8.1341104436214877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(281)</c:v>
                </c:pt>
                <c:pt idx="1">
                  <c:v>King George Hospital (93)</c:v>
                </c:pt>
                <c:pt idx="2">
                  <c:v>Queen's Hospital (188)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2.2016714152554702</c:v>
                </c:pt>
                <c:pt idx="1">
                  <c:v>1.8658895563785123</c:v>
                </c:pt>
                <c:pt idx="2">
                  <c:v>2.3202408737701834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Sheet1!$E$2:$E$4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c:v>
                </c:pt>
                <c:pt idx="1">
                  <c:v>King George Hospital (-)</c:v>
                </c:pt>
                <c:pt idx="2">
                  <c:v>Queen's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Sheet1!$D$2:$D$4</c:f>
              <c:numCache>
                <c:formatCode>0.0;;</c:formatCode>
                <c:ptCount val="3"/>
                <c:pt idx="0">
                  <c:v>7.4425790084488863</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(39)</c:v>
                </c:pt>
                <c:pt idx="1">
                  <c:v>King George Hospital (-)</c:v>
                </c:pt>
                <c:pt idx="2">
                  <c:v>Queen's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Sheet1!$D$2:$D$4</c:f>
              <c:numCache>
                <c:formatCode>0.0;;</c:formatCode>
                <c:ptCount val="3"/>
                <c:pt idx="0">
                  <c:v>6.9070322785702034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Sheet1!$E$2:$E$4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Sheet1!$F$2:$F$4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Sheet1!$G$2:$G$4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Sheet1!$H$2:$H$4</c:f>
              <c:numCache>
                <c:formatCode>General</c:formatCode>
                <c:ptCount val="3"/>
                <c:pt idx="0" formatCode="0.0;;">
                  <c:v>0</c:v>
                </c:pt>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Sheet1!$I$2:$I$4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(31)</c:v>
                </c:pt>
                <c:pt idx="1">
                  <c:v>King George Hospital (-)</c:v>
                </c:pt>
                <c:pt idx="2">
                  <c:v>Queen's Hospital (-)</c:v>
                </c:pt>
              </c:strCache>
            </c:strRef>
          </c:cat>
          <c:val>
            <c:numRef>
              <c:f>Sheet1!$J$2:$J$4</c:f>
              <c:numCache>
                <c:formatCode>General</c:formatCode>
                <c:ptCount val="3"/>
                <c:pt idx="2"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General</c:formatCode>
                <c:ptCount val="3"/>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Sheet1!$G$2:$G$4</c:f>
              <c:numCache>
                <c:formatCode>0.0;;</c:formatCode>
                <c:ptCount val="3"/>
                <c:pt idx="0">
                  <c:v>7.2800172223209909</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(36)</c:v>
                </c:pt>
                <c:pt idx="1">
                  <c:v>King George Hospital (-)</c:v>
                </c:pt>
                <c:pt idx="2">
                  <c:v>Queen's Hospital (-)</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2.7199827776790091</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0.204405090221774</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0.68824061204335019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0.19187633698888629</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2.0031616303307791</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0.1918763369888854</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0.68824061204334974</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0.49159591638762379</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4.2226960566091574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Sheet1!$G$2:$G$4</c:f>
              <c:numCache>
                <c:formatCode>0.0;;</c:formatCode>
                <c:ptCount val="3"/>
                <c:pt idx="0">
                  <c:v>7.9041156552429044</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(38)</c:v>
                </c:pt>
                <c:pt idx="1">
                  <c:v>King George Hospital (-)</c:v>
                </c:pt>
                <c:pt idx="2">
                  <c:v>Queen's Hospital (-)</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2.0958843447570956</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Sheet1!$G$2:$G$4</c:f>
              <c:numCache>
                <c:formatCode>0.0;;</c:formatCode>
                <c:ptCount val="3"/>
                <c:pt idx="0">
                  <c:v>6.3261911529701118</c:v>
                </c:pt>
                <c:pt idx="1">
                  <c:v>6.2564679577966942</c:v>
                </c:pt>
                <c:pt idx="2">
                  <c:v>6.192868010819514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(290)</c:v>
                </c:pt>
                <c:pt idx="1">
                  <c:v>King George Hospital (94)</c:v>
                </c:pt>
                <c:pt idx="2">
                  <c:v>Queen's Hospital (196)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3.6738088470298882</c:v>
                </c:pt>
                <c:pt idx="1">
                  <c:v>3.7435320422033058</c:v>
                </c:pt>
                <c:pt idx="2">
                  <c:v>3.807131989180486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Sheet1!$G$2:$G$4</c:f>
              <c:numCache>
                <c:formatCode>0.0;;</c:formatCode>
                <c:ptCount val="3"/>
                <c:pt idx="0">
                  <c:v>5.4529149666425898</c:v>
                </c:pt>
                <c:pt idx="1">
                  <c:v>5.1312595068949154</c:v>
                </c:pt>
                <c:pt idx="2">
                  <c:v>5.4119179765093692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(214)</c:v>
                </c:pt>
                <c:pt idx="1">
                  <c:v>King George Hospital (68)</c:v>
                </c:pt>
                <c:pt idx="2">
                  <c:v>Queen's Hospital (146)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4.5470850333574102</c:v>
                </c:pt>
                <c:pt idx="1">
                  <c:v>4.8687404931050846</c:v>
                </c:pt>
                <c:pt idx="2">
                  <c:v>4.5880820234906308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Sheet1!$E$2:$E$4</c:f>
              <c:numCache>
                <c:formatCode>0.0;;</c:formatCode>
                <c:ptCount val="3"/>
                <c:pt idx="0">
                  <c:v>0</c:v>
                </c:pt>
                <c:pt idx="1">
                  <c:v>0</c:v>
                </c:pt>
                <c:pt idx="2">
                  <c:v>6.8822747833350961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Sheet1!$G$2:$G$4</c:f>
              <c:numCache>
                <c:formatCode>0.0;;</c:formatCode>
                <c:ptCount val="3"/>
                <c:pt idx="0">
                  <c:v>7.37904974111673</c:v>
                </c:pt>
                <c:pt idx="1">
                  <c:v>8.4835274093352098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(117)</c:v>
                </c:pt>
                <c:pt idx="1">
                  <c:v>King George Hospital (41)</c:v>
                </c:pt>
                <c:pt idx="2">
                  <c:v>Queen's Hospital (76)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2.62095025888327</c:v>
                </c:pt>
                <c:pt idx="1">
                  <c:v>1.5164725906647902</c:v>
                </c:pt>
                <c:pt idx="2">
                  <c:v>3.1177252166649039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6.5711960046120064</c:v>
                </c:pt>
                <c:pt idx="1">
                  <c:v>6.360113880869589</c:v>
                </c:pt>
                <c:pt idx="2">
                  <c:v>6.6264936311512317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3.4288039953879936</c:v>
                </c:pt>
                <c:pt idx="1">
                  <c:v>3.639886119130411</c:v>
                </c:pt>
                <c:pt idx="2">
                  <c:v>3.3735063688487683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Sheet1!$G$2:$G$4</c:f>
              <c:numCache>
                <c:formatCode>0.0;;</c:formatCode>
                <c:ptCount val="3"/>
                <c:pt idx="0">
                  <c:v>7.6170749265462483</c:v>
                </c:pt>
                <c:pt idx="1">
                  <c:v>7.4056970939743696</c:v>
                </c:pt>
                <c:pt idx="2">
                  <c:v>7.6658897251095404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(274)</c:v>
                </c:pt>
                <c:pt idx="1">
                  <c:v>King George Hospital (84)</c:v>
                </c:pt>
                <c:pt idx="2">
                  <c:v>Queen's Hospital (190)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2.3829250734537517</c:v>
                </c:pt>
                <c:pt idx="1">
                  <c:v>2.5943029060256304</c:v>
                </c:pt>
                <c:pt idx="2">
                  <c:v>2.3341102748904596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Sheet1!$F$2:$F$4</c:f>
              <c:numCache>
                <c:formatCode>0.0;;</c:formatCode>
                <c:ptCount val="3"/>
                <c:pt idx="0">
                  <c:v>8.6840903998037717</c:v>
                </c:pt>
                <c:pt idx="1">
                  <c:v>8.3750159127706798</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Sheet1!$G$2:$G$4</c:f>
              <c:numCache>
                <c:formatCode>0.0;;</c:formatCode>
                <c:ptCount val="3"/>
                <c:pt idx="0">
                  <c:v>0</c:v>
                </c:pt>
                <c:pt idx="1">
                  <c:v>0</c:v>
                </c:pt>
                <c:pt idx="2">
                  <c:v>8.7128700874859248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(201)</c:v>
                </c:pt>
                <c:pt idx="1">
                  <c:v>King George Hospital (66)</c:v>
                </c:pt>
                <c:pt idx="2">
                  <c:v>Queen's Hospital (135)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1.3159096001962283</c:v>
                </c:pt>
                <c:pt idx="1">
                  <c:v>1.6249840872293202</c:v>
                </c:pt>
                <c:pt idx="2">
                  <c:v>1.2871299125140752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Sheet1!$G$2:$G$4</c:f>
              <c:numCache>
                <c:formatCode>0.0;;</c:formatCode>
                <c:ptCount val="3"/>
                <c:pt idx="0">
                  <c:v>4.1261264159887592</c:v>
                </c:pt>
                <c:pt idx="1">
                  <c:v>4.0020411575313473</c:v>
                </c:pt>
                <c:pt idx="2">
                  <c:v>4.2383412740128321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(218)</c:v>
                </c:pt>
                <c:pt idx="1">
                  <c:v>King George Hospital (71)</c:v>
                </c:pt>
                <c:pt idx="2">
                  <c:v>Queen's Hospital (147)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5.8738735840112408</c:v>
                </c:pt>
                <c:pt idx="1">
                  <c:v>5.9979588424686527</c:v>
                </c:pt>
                <c:pt idx="2">
                  <c:v>5.7616587259871679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Sheet1!$E$2:$E$4</c:f>
              <c:numCache>
                <c:formatCode>0.0;;</c:formatCode>
                <c:ptCount val="3"/>
                <c:pt idx="0">
                  <c:v>6.0598565792436299</c:v>
                </c:pt>
                <c:pt idx="1">
                  <c:v>0</c:v>
                </c:pt>
                <c:pt idx="2">
                  <c:v>5.9577898265540084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Sheet1!$G$2:$G$4</c:f>
              <c:numCache>
                <c:formatCode>0.0;;</c:formatCode>
                <c:ptCount val="3"/>
                <c:pt idx="0">
                  <c:v>0</c:v>
                </c:pt>
                <c:pt idx="1">
                  <c:v>6.0534218406834697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(279)</c:v>
                </c:pt>
                <c:pt idx="1">
                  <c:v>King George Hospital (91)</c:v>
                </c:pt>
                <c:pt idx="2">
                  <c:v>Queen's Hospital (188)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3.9401434207563701</c:v>
                </c:pt>
                <c:pt idx="1">
                  <c:v>3.9465781593165303</c:v>
                </c:pt>
                <c:pt idx="2">
                  <c:v>4.0422101734459916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Sheet1!$F$2:$F$4</c:f>
              <c:numCache>
                <c:formatCode>0.0;;</c:formatCode>
                <c:ptCount val="3"/>
                <c:pt idx="0">
                  <c:v>6.7458819669567021</c:v>
                </c:pt>
                <c:pt idx="1">
                  <c:v>6.3558160726177437</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Sheet1!$G$2:$G$4</c:f>
              <c:numCache>
                <c:formatCode>0.0;;</c:formatCode>
                <c:ptCount val="3"/>
                <c:pt idx="0">
                  <c:v>0</c:v>
                </c:pt>
                <c:pt idx="1">
                  <c:v>0</c:v>
                </c:pt>
                <c:pt idx="2">
                  <c:v>6.8982276026672116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(277)</c:v>
                </c:pt>
                <c:pt idx="1">
                  <c:v>King George Hospital (89)</c:v>
                </c:pt>
                <c:pt idx="2">
                  <c:v>Queen's Hospital (188)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3.2541180330432979</c:v>
                </c:pt>
                <c:pt idx="1">
                  <c:v>3.6441839273822563</c:v>
                </c:pt>
                <c:pt idx="2">
                  <c:v>3.1017723973327884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6.18136614439182E-2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0.62558768112031071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0.17440916827380626</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1.8208068766928278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0.17440916827380626</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0.6255876811203116</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1.0414268652691536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5.7212319493909343</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Sheet1!$G$2:$G$4</c:f>
              <c:numCache>
                <c:formatCode>0.0;;</c:formatCode>
                <c:ptCount val="3"/>
                <c:pt idx="0">
                  <c:v>7.5119297810371046</c:v>
                </c:pt>
                <c:pt idx="1">
                  <c:v>7.2154937049607559</c:v>
                </c:pt>
                <c:pt idx="2">
                  <c:v>7.4815697682767759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(166)</c:v>
                </c:pt>
                <c:pt idx="1">
                  <c:v>King George Hospital (55)</c:v>
                </c:pt>
                <c:pt idx="2">
                  <c:v>Queen's Hospital (111)</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2.4880702189628954</c:v>
                </c:pt>
                <c:pt idx="1">
                  <c:v>2.7845062950392441</c:v>
                </c:pt>
                <c:pt idx="2">
                  <c:v>2.5184302317232241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Sheet1!$F$2:$F$4</c:f>
              <c:numCache>
                <c:formatCode>0.0;;</c:formatCode>
                <c:ptCount val="3"/>
                <c:pt idx="0">
                  <c:v>0</c:v>
                </c:pt>
                <c:pt idx="1">
                  <c:v>0</c:v>
                </c:pt>
                <c:pt idx="2">
                  <c:v>5.680433311273509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Sheet1!$G$2:$G$4</c:f>
              <c:numCache>
                <c:formatCode>0.0;;</c:formatCode>
                <c:ptCount val="3"/>
                <c:pt idx="0">
                  <c:v>6.0779171940496548</c:v>
                </c:pt>
                <c:pt idx="1">
                  <c:v>6.7222550441086666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(204)</c:v>
                </c:pt>
                <c:pt idx="1">
                  <c:v>King George Hospital (70)</c:v>
                </c:pt>
                <c:pt idx="2">
                  <c:v>Queen's Hospital (134)</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3.9220828059503452</c:v>
                </c:pt>
                <c:pt idx="1">
                  <c:v>3.2777449558913334</c:v>
                </c:pt>
                <c:pt idx="2">
                  <c:v>4.319566688726491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Sheet1!$E$2:$E$4</c:f>
              <c:numCache>
                <c:formatCode>0.0;;</c:formatCode>
                <c:ptCount val="3"/>
                <c:pt idx="0">
                  <c:v>8.4119450142129288</c:v>
                </c:pt>
                <c:pt idx="1">
                  <c:v>0</c:v>
                </c:pt>
                <c:pt idx="2">
                  <c:v>8.3614847764271545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Sheet1!$F$2:$F$4</c:f>
              <c:numCache>
                <c:formatCode>0.0;;</c:formatCode>
                <c:ptCount val="3"/>
                <c:pt idx="0">
                  <c:v>0</c:v>
                </c:pt>
                <c:pt idx="1">
                  <c:v>8.4177702296063615</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(302)</c:v>
                </c:pt>
                <c:pt idx="1">
                  <c:v>King George Hospital (95)</c:v>
                </c:pt>
                <c:pt idx="2">
                  <c:v>Queen's Hospital (207)</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1.5880549857870712</c:v>
                </c:pt>
                <c:pt idx="1">
                  <c:v>1.5822297703936385</c:v>
                </c:pt>
                <c:pt idx="2">
                  <c:v>1.6385152235728455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Sheet1!$E$2:$E$4</c:f>
              <c:numCache>
                <c:formatCode>0.0;;</c:formatCode>
                <c:ptCount val="3"/>
                <c:pt idx="0">
                  <c:v>8.6286365225688471</c:v>
                </c:pt>
                <c:pt idx="1">
                  <c:v>8.5760734837763959</c:v>
                </c:pt>
                <c:pt idx="2">
                  <c:v>8.6528491726712389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Sheet1!$G$2:$G$4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(301)</c:v>
                </c:pt>
                <c:pt idx="1">
                  <c:v>King George Hospital (95)</c:v>
                </c:pt>
                <c:pt idx="2">
                  <c:v>Queen's Hospital (206)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1.3713634774311529</c:v>
                </c:pt>
                <c:pt idx="1">
                  <c:v>1.4239265162236041</c:v>
                </c:pt>
                <c:pt idx="2">
                  <c:v>1.3471508273287611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Sheet1!$E$2:$E$4</c:f>
              <c:numCache>
                <c:formatCode>0.0;;</c:formatCode>
                <c:ptCount val="3"/>
                <c:pt idx="0">
                  <c:v>7.4708975666777118</c:v>
                </c:pt>
                <c:pt idx="1">
                  <c:v>0</c:v>
                </c:pt>
                <c:pt idx="2">
                  <c:v>7.3607585775572311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Sheet1!$G$2:$G$4</c:f>
              <c:numCache>
                <c:formatCode>0.0;;</c:formatCode>
                <c:ptCount val="3"/>
                <c:pt idx="0">
                  <c:v>0</c:v>
                </c:pt>
                <c:pt idx="1">
                  <c:v>7.7623245432873196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(304)</c:v>
                </c:pt>
                <c:pt idx="1">
                  <c:v>King George Hospital (96)</c:v>
                </c:pt>
                <c:pt idx="2">
                  <c:v>Queen's Hospital (208)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2.5291024333222882</c:v>
                </c:pt>
                <c:pt idx="1">
                  <c:v>2.2376754567126804</c:v>
                </c:pt>
                <c:pt idx="2">
                  <c:v>2.6392414224427689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7.0683651287490976</c:v>
                </c:pt>
                <c:pt idx="1">
                  <c:v>5.5471137002825914</c:v>
                </c:pt>
                <c:pt idx="2">
                  <c:v>5.8231639556523378</c:v>
                </c:pt>
                <c:pt idx="3">
                  <c:v>5.7048777169948943</c:v>
                </c:pt>
                <c:pt idx="4">
                  <c:v>5.7212319493909343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6.9108557505576158</c:v>
                </c:pt>
                <c:pt idx="1">
                  <c:v>6.233558180000216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8.0325103862562077</c:v>
                </c:pt>
                <c:pt idx="1">
                  <c:v>8.3891147603349765</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8.2273515161636563</c:v>
                </c:pt>
                <c:pt idx="1">
                  <c:v>8.2440482406525177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9.0962828828738136</c:v>
                </c:pt>
                <c:pt idx="1">
                  <c:v>8.7813337930858584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0.46882959628523491</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0.14514565925247247</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1.5153000103418739</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0.14514565925247247</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0.52062249533742033</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0.16166347588638175</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7.5510620745264898</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3.7487368805659922</c:v>
                </c:pt>
                <c:pt idx="1">
                  <c:v>3.762983339826862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7.0224035955155033</c:v>
                </c:pt>
                <c:pt idx="1">
                  <c:v>5.3099119062444133</c:v>
                </c:pt>
                <c:pt idx="2">
                  <c:v>6.2360735725372543</c:v>
                </c:pt>
                <c:pt idx="3">
                  <c:v>6.3548106657457941</c:v>
                </c:pt>
                <c:pt idx="4">
                  <c:v>7.3043916716134767</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8.808845375748005</c:v>
                </c:pt>
                <c:pt idx="1">
                  <c:v>8.6199551200704327</c:v>
                </c:pt>
                <c:pt idx="2">
                  <c:v>8.717245348653238</c:v>
                </c:pt>
                <c:pt idx="3">
                  <c:v>8.8128685985258404</c:v>
                </c:pt>
                <c:pt idx="4">
                  <c:v>8.5218695274324734</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7.6960508079092893</c:v>
                </c:pt>
                <c:pt idx="1">
                  <c:v>7.2194019014688831</c:v>
                </c:pt>
                <c:pt idx="2">
                  <c:v>7.4481873422586746</c:v>
                </c:pt>
                <c:pt idx="3">
                  <c:v>7.5453312604074148</c:v>
                </c:pt>
                <c:pt idx="4">
                  <c:v>7.187187475134678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8.2776213537856052</c:v>
                </c:pt>
                <c:pt idx="1">
                  <c:v>7.5390054513819136</c:v>
                </c:pt>
                <c:pt idx="2">
                  <c:v>7.4046688633076352</c:v>
                </c:pt>
                <c:pt idx="3">
                  <c:v>8.1761271765174666</c:v>
                </c:pt>
                <c:pt idx="4">
                  <c:v>7.5040451437674864</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9.2391255161634529</c:v>
                </c:pt>
                <c:pt idx="1">
                  <c:v>9.3729565457513822</c:v>
                </c:pt>
                <c:pt idx="2">
                  <c:v>9.1453794164232054</c:v>
                </c:pt>
                <c:pt idx="3">
                  <c:v>9.3244608848755703</c:v>
                </c:pt>
                <c:pt idx="4">
                  <c:v>9.119016323633689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8.4680871418698693</c:v>
                </c:pt>
                <c:pt idx="1">
                  <c:v>7.8763292401136429</c:v>
                </c:pt>
                <c:pt idx="2">
                  <c:v>8.2670337699467016</c:v>
                </c:pt>
                <c:pt idx="3">
                  <c:v>8.4077188974825283</c:v>
                </c:pt>
                <c:pt idx="4">
                  <c:v>8.482489271829559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8.9554625410932225</c:v>
                </c:pt>
                <c:pt idx="1">
                  <c:v>8.5387395569965694</c:v>
                </c:pt>
                <c:pt idx="2">
                  <c:v>8.7705250444754466</c:v>
                </c:pt>
                <c:pt idx="3">
                  <c:v>8.6716160292774092</c:v>
                </c:pt>
                <c:pt idx="4">
                  <c:v>8.6742103381877058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8.0986266685994828</c:v>
                </c:pt>
                <c:pt idx="1">
                  <c:v>7.8693537641249804</c:v>
                </c:pt>
                <c:pt idx="2">
                  <c:v>8.27352391212467</c:v>
                </c:pt>
                <c:pt idx="3">
                  <c:v>8.3730888991449071</c:v>
                </c:pt>
                <c:pt idx="4">
                  <c:v>8.3440034951789297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8.4153451605025698</c:v>
                </c:pt>
                <c:pt idx="1">
                  <c:v>7.8168627451722053</c:v>
                </c:pt>
                <c:pt idx="2">
                  <c:v>8.2851590990992143</c:v>
                </c:pt>
                <c:pt idx="3">
                  <c:v>8.3158736090714882</c:v>
                </c:pt>
                <c:pt idx="4">
                  <c:v>8.2532762364106809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0.54773408527178624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0.21721019266706243</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2.2676434754568948</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0.21721019266706243</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0.73467074797022569</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6.734335366037195</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8.6795999101564441</c:v>
                </c:pt>
                <c:pt idx="1">
                  <c:v>8.3648829577095274</c:v>
                </c:pt>
                <c:pt idx="2">
                  <c:v>8.6743042989469501</c:v>
                </c:pt>
                <c:pt idx="3">
                  <c:v>8.4334311008673541</c:v>
                </c:pt>
                <c:pt idx="4">
                  <c:v>8.3735264413549082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8.1235722911932058</c:v>
                </c:pt>
                <c:pt idx="1">
                  <c:v>7.7960878987345197</c:v>
                </c:pt>
                <c:pt idx="2">
                  <c:v>8.5022031644581695</c:v>
                </c:pt>
                <c:pt idx="3">
                  <c:v>8.1607705589424011</c:v>
                </c:pt>
                <c:pt idx="4">
                  <c:v>8.0813494569925641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7.5956169529940096</c:v>
                </c:pt>
                <c:pt idx="1">
                  <c:v>6.5348526500020627</c:v>
                </c:pt>
                <c:pt idx="2">
                  <c:v>6.8474921875159573</c:v>
                </c:pt>
                <c:pt idx="3">
                  <c:v>7.0115366756015689</c:v>
                </c:pt>
                <c:pt idx="4">
                  <c:v>6.7970611462428332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7.6481104184326014</c:v>
                </c:pt>
                <c:pt idx="1">
                  <c:v>6.6778249165745267</c:v>
                </c:pt>
                <c:pt idx="2">
                  <c:v>7.067576587565684</c:v>
                </c:pt>
                <c:pt idx="3">
                  <c:v>7.1112340238922851</c:v>
                </c:pt>
                <c:pt idx="4">
                  <c:v>7.301490120536549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6.8215494854575001</c:v>
                </c:pt>
                <c:pt idx="1">
                  <c:v>6.3702499888082817</c:v>
                </c:pt>
                <c:pt idx="2">
                  <c:v>6.6724945536670681</c:v>
                </c:pt>
                <c:pt idx="3">
                  <c:v>6.7597052453442368</c:v>
                </c:pt>
                <c:pt idx="4">
                  <c:v>6.6708684756598524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8.6275119208250519</c:v>
                </c:pt>
                <c:pt idx="1">
                  <c:v>8.292840532396168</c:v>
                </c:pt>
                <c:pt idx="2">
                  <c:v>8.4907762126777424</c:v>
                </c:pt>
                <c:pt idx="3">
                  <c:v>8.4198070316576175</c:v>
                </c:pt>
                <c:pt idx="4">
                  <c:v>8.5465583860367627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7.37648531554147</c:v>
                </c:pt>
                <c:pt idx="1">
                  <c:v>6.411932900666951</c:v>
                </c:pt>
                <c:pt idx="2">
                  <c:v>7.1445530792099881</c:v>
                </c:pt>
                <c:pt idx="3">
                  <c:v>7.126267886215139</c:v>
                </c:pt>
                <c:pt idx="4">
                  <c:v>6.9642198129649486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9.3249160876497399</c:v>
                </c:pt>
                <c:pt idx="1">
                  <c:v>9.1597106824236416</c:v>
                </c:pt>
                <c:pt idx="2">
                  <c:v>9.086790380303098</c:v>
                </c:pt>
                <c:pt idx="3">
                  <c:v>9.171621151889136</c:v>
                </c:pt>
                <c:pt idx="4">
                  <c:v>9.0813439579304447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8.9041968834868008</c:v>
                </c:pt>
                <c:pt idx="1">
                  <c:v>8.0675901369638048</c:v>
                </c:pt>
                <c:pt idx="2">
                  <c:v>8.3608406209154182</c:v>
                </c:pt>
                <c:pt idx="3">
                  <c:v>8.3290987771013967</c:v>
                </c:pt>
                <c:pt idx="4">
                  <c:v>8.4969492569352916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8.1561404117541869</c:v>
                </c:pt>
                <c:pt idx="1">
                  <c:v>7.3364060239354174</c:v>
                </c:pt>
                <c:pt idx="2">
                  <c:v>7.5816889002634218</c:v>
                </c:pt>
                <c:pt idx="3">
                  <c:v>7.6477293762693339</c:v>
                </c:pt>
                <c:pt idx="4">
                  <c:v>7.7983285847445298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Sheet1!$B$2:$B$6</c:f>
              <c:numCache>
                <c:formatCode>0.0</c:formatCode>
                <c:ptCount val="5"/>
                <c:pt idx="0">
                  <c:v>6.8160474862502838</c:v>
                </c:pt>
                <c:pt idx="1">
                  <c:v>6.9605904743688196</c:v>
                </c:pt>
                <c:pt idx="2">
                  <c:v>7.0776188173032883</c:v>
                </c:pt>
                <c:pt idx="3">
                  <c:v>7.1127836340404764</c:v>
                </c:pt>
                <c:pt idx="4">
                  <c:v>7.1733788277079702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King's College Hospital NHS Foundation Trust</c:v>
                </c:pt>
                <c:pt idx="2">
                  <c:v>Kingston and Richmond NHS Foundation Trust</c:v>
                </c:pt>
                <c:pt idx="3">
                  <c:v>St George's University Hospitals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6.6993045017375863</c:v>
                </c:pt>
                <c:pt idx="1">
                  <c:v>6.1962581014450402</c:v>
                </c:pt>
                <c:pt idx="2">
                  <c:v>6.6532747396770482</c:v>
                </c:pt>
                <c:pt idx="3">
                  <c:v>6.3183955616312222</c:v>
                </c:pt>
                <c:pt idx="4">
                  <c:v>6.3261911529701118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6.056453086501663</c:v>
                </c:pt>
                <c:pt idx="1">
                  <c:v>5.5061671797438114</c:v>
                </c:pt>
                <c:pt idx="2">
                  <c:v>5.4529149666425898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7.3567842146007836</c:v>
                </c:pt>
                <c:pt idx="1">
                  <c:v>7.5545776838517424</c:v>
                </c:pt>
                <c:pt idx="2">
                  <c:v>7.7899736786979714</c:v>
                </c:pt>
                <c:pt idx="3">
                  <c:v>8.0374209830737637</c:v>
                </c:pt>
                <c:pt idx="4">
                  <c:v>7.37904974111673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6.8012063524586237</c:v>
                </c:pt>
                <c:pt idx="1">
                  <c:v>6.1746877937010627</c:v>
                </c:pt>
                <c:pt idx="2">
                  <c:v>6.5480659327389876</c:v>
                </c:pt>
                <c:pt idx="3">
                  <c:v>6.466667511780912</c:v>
                </c:pt>
                <c:pt idx="4">
                  <c:v>6.5711960046120064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6.4813277249476036</c:v>
                </c:pt>
                <c:pt idx="1">
                  <c:v>6.9602897557272563</c:v>
                </c:pt>
                <c:pt idx="2">
                  <c:v>7.6971539365505786</c:v>
                </c:pt>
                <c:pt idx="3">
                  <c:v>7.014925729411523</c:v>
                </c:pt>
                <c:pt idx="4">
                  <c:v>7.6170749265462483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8.5159974200724449</c:v>
                </c:pt>
                <c:pt idx="1">
                  <c:v>8.7066400060490956</c:v>
                </c:pt>
                <c:pt idx="2">
                  <c:v>8.9406225645909867</c:v>
                </c:pt>
                <c:pt idx="3">
                  <c:v>8.6840903998037717</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4.2332868364737459</c:v>
                </c:pt>
                <c:pt idx="1">
                  <c:v>3.5730169475755571</c:v>
                </c:pt>
                <c:pt idx="2">
                  <c:v>4.037732941989308</c:v>
                </c:pt>
                <c:pt idx="3">
                  <c:v>3.722909861629768</c:v>
                </c:pt>
                <c:pt idx="4">
                  <c:v>4.1261264159887592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5.9630313629659506</c:v>
                </c:pt>
                <c:pt idx="1">
                  <c:v>5.3134233818750554</c:v>
                </c:pt>
                <c:pt idx="2">
                  <c:v>6.0875432396945106</c:v>
                </c:pt>
                <c:pt idx="3">
                  <c:v>6.1881195286153758</c:v>
                </c:pt>
                <c:pt idx="4">
                  <c:v>6.0598565792436299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6.5783733120633663</c:v>
                </c:pt>
                <c:pt idx="1">
                  <c:v>6.2417710147423779</c:v>
                </c:pt>
                <c:pt idx="2">
                  <c:v>6.5700725189229416</c:v>
                </c:pt>
                <c:pt idx="3">
                  <c:v>6.9565931323170291</c:v>
                </c:pt>
                <c:pt idx="4">
                  <c:v>6.7458819669567021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7.4791054283687721</c:v>
                </c:pt>
                <c:pt idx="1">
                  <c:v>6.6209259522801229</c:v>
                </c:pt>
                <c:pt idx="2">
                  <c:v>7.6721627698207584</c:v>
                </c:pt>
                <c:pt idx="3">
                  <c:v>7.3402623158611187</c:v>
                </c:pt>
                <c:pt idx="4">
                  <c:v>7.5119297810371046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Sheet1!$B$2:$B$6</c:f>
              <c:numCache>
                <c:formatCode>0.0</c:formatCode>
                <c:ptCount val="5"/>
                <c:pt idx="0">
                  <c:v>7.8359316425174423</c:v>
                </c:pt>
                <c:pt idx="1">
                  <c:v>7.6542422133483159</c:v>
                </c:pt>
                <c:pt idx="2">
                  <c:v>7.5911814809690012</c:v>
                </c:pt>
                <c:pt idx="3">
                  <c:v>7.5174271706775881</c:v>
                </c:pt>
                <c:pt idx="4">
                  <c:v>7.4635955347108558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Barts Health NHS Trust</c:v>
                </c:pt>
                <c:pt idx="2">
                  <c:v>Imperial College Healthcare NHS Trust</c:v>
                </c:pt>
                <c:pt idx="3">
                  <c:v>Guy's and St Thomas' NHS Foundation Trust</c:v>
                </c:pt>
                <c:pt idx="4">
                  <c:v>Whittington Health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8.5806394950141236</c:v>
                </c:pt>
                <c:pt idx="1">
                  <c:v>8.4119450142129288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8.8222404261543392</c:v>
                </c:pt>
                <c:pt idx="1">
                  <c:v>8.2161917491182148</c:v>
                </c:pt>
                <c:pt idx="2">
                  <c:v>8.7958633394666084</c:v>
                </c:pt>
                <c:pt idx="3">
                  <c:v>8.7186676502553606</c:v>
                </c:pt>
                <c:pt idx="4">
                  <c:v>8.6286365225688471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7.9250802418094697</c:v>
                </c:pt>
                <c:pt idx="1">
                  <c:v>7.3755009717257058</c:v>
                </c:pt>
                <c:pt idx="2">
                  <c:v>7.4971715291786376</c:v>
                </c:pt>
                <c:pt idx="3">
                  <c:v>7.7835335802155416</c:v>
                </c:pt>
                <c:pt idx="4">
                  <c:v>7.4708975666777118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Your Trust</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7.3196142161351974</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0.79136690647482011</c:v>
                </c:pt>
                <c:pt idx="1">
                  <c:v>0.20863309352517989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0.23861805763244037</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0.12533931614588578</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1.3085246092116205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0.12533931614588667</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0.44957918736137081</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1.1329859073571464</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3.762983339826862</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0.14037086849127611</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0.27409986099006289</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7.6416991929304956E-2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0.79778251211324047</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1.7796743415155802E-2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8.7813337930858584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8.0970849972715087E-2</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0.35073271440642984</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9.778165851427012E-2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1.0208265884147956</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9.778165851427012E-2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0.31982532875634817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8.2440482406525177</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0.31116242649115211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8.7781913076813822E-2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0.91643067025346525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8.7781913076813822E-2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0.3148646598659095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0.25321681590277123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8.3891147603349765</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1.2598953809333402E-2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0.16650009626973006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1.7382372914135003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0.16650009626973183</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0.59721865635048843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1.2439172546763935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6.233558180000216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0.24892470517941412</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7.7013169741617205E-2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0.80400652356363622</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7.7013169741617205E-2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0.27623828925522531</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0.20239975254681752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8.5218695274324734</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0.26493871544830405</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0.18770591938497017</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1.9596230645142674</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0.18770591938496928</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0.67328175463946938</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0.59947028573666472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7.3043916716134767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Sheet1!$B$2:$B$6</c:f>
              <c:numCache>
                <c:formatCode>0.0</c:formatCode>
                <c:ptCount val="5"/>
                <c:pt idx="0">
                  <c:v>7.1803102985197569</c:v>
                </c:pt>
                <c:pt idx="1">
                  <c:v>7.2208152156206209</c:v>
                </c:pt>
                <c:pt idx="2">
                  <c:v>7.331546570248868</c:v>
                </c:pt>
                <c:pt idx="3">
                  <c:v>7.3906082049444333</c:v>
                </c:pt>
                <c:pt idx="4">
                  <c:v>7.4529498600535673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Croydon Health Services NHS Trust</c:v>
                </c:pt>
                <c:pt idx="2">
                  <c:v>Lewisham and Greenwich NHS Trust</c:v>
                </c:pt>
                <c:pt idx="3">
                  <c:v>Homerton Healthcare NHS Foundation Trust</c:v>
                </c:pt>
                <c:pt idx="4">
                  <c:v>London North West University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Sheet1!$B$2:$B$6</c:f>
              <c:numCache>
                <c:formatCode>0.0</c:formatCode>
                <c:ptCount val="5"/>
                <c:pt idx="0">
                  <c:v>8.999290465538321</c:v>
                </c:pt>
                <c:pt idx="1">
                  <c:v>8.333601765968055</c:v>
                </c:pt>
                <c:pt idx="2">
                  <c:v>8.1342827338892043</c:v>
                </c:pt>
                <c:pt idx="3">
                  <c:v>7.9579490348346269</c:v>
                </c:pt>
                <c:pt idx="4">
                  <c:v>7.9277208259302352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Epsom and St Helier University Hospitals NHS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7.1803102985197569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7.1661237785016291E-2</c:v>
                </c:pt>
                <c:pt idx="1">
                  <c:v>0.11400651465798051</c:v>
                </c:pt>
                <c:pt idx="2">
                  <c:v>0.25732899022801298</c:v>
                </c:pt>
                <c:pt idx="3">
                  <c:v>0.55700325732899014</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0.12519555551814676</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6.5778609466541127E-2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0.6867193143650816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6.5778609466541127E-2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6.1996152199565557E-2</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9.119016323633689</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0.53510873170253248</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0.18839920175944425</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1.966860833763592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0.18839920175944336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0.67576848694432012</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0.30752617431138241</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4.5960804341401751</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0.44643688644264845</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0.1414632687542916</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1.4768563780023598</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0.14146326875428983</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0.5068899949868495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7.4952221159227577</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0.24632495463499637</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0.41972668403559599</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0.11701666141167699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1.2216372791338879</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0.11701666141167699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0.41972668403559688</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0.30134185221820076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7.5040451437674864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0.17080817633362599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0.12896072996385843</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1.3463316536942935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0.12896072996385932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0.46256882486256856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0.25624370005337305</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7.187187475134678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Sheet1!$B$2:$B$6</c:f>
              <c:numCache>
                <c:formatCode>0.0</c:formatCode>
                <c:ptCount val="5"/>
                <c:pt idx="0">
                  <c:v>8.4101706903103253</c:v>
                </c:pt>
                <c:pt idx="1">
                  <c:v>8.4134212845634249</c:v>
                </c:pt>
                <c:pt idx="2">
                  <c:v>8.4452402900453407</c:v>
                </c:pt>
                <c:pt idx="3">
                  <c:v>8.5002343683987309</c:v>
                </c:pt>
                <c:pt idx="4">
                  <c:v>8.5544940659958488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Lewisham and Greenwich NHS Trust</c:v>
                </c:pt>
                <c:pt idx="2">
                  <c:v>Croydon Health Services NHS Trust</c:v>
                </c:pt>
                <c:pt idx="3">
                  <c:v>Barking, Havering and Redbridge University Hospitals NHS Trust</c:v>
                </c:pt>
                <c:pt idx="4">
                  <c:v>King's College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Sheet1!$B$2:$B$6</c:f>
              <c:numCache>
                <c:formatCode>0.0</c:formatCode>
                <c:ptCount val="5"/>
                <c:pt idx="0">
                  <c:v>9.5314478500944375</c:v>
                </c:pt>
                <c:pt idx="1">
                  <c:v>9.2917994652247433</c:v>
                </c:pt>
                <c:pt idx="2">
                  <c:v>9.0524848802202502</c:v>
                </c:pt>
                <c:pt idx="3">
                  <c:v>9.0414111603373666</c:v>
                </c:pt>
                <c:pt idx="4">
                  <c:v>9.0224367627347153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Royal National Orthopaedic Hospital NHS Trust</c:v>
                </c:pt>
                <c:pt idx="2">
                  <c:v>Guy's and St Thomas' NHS Foundation Trust</c:v>
                </c:pt>
                <c:pt idx="3">
                  <c:v>St George's University Hospitals NHS Foundation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Your Trust</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8.5002343683987309</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0.1459199590773661</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8.2870944315214246E-2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0.86516085582315227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8.2870944315214246E-2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0.29724952191169329</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6.6403675111468274E-2</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8.3440034951789297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0.16533283573544111</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6.9910072884834307E-2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0.72985120403168935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6.9910072884834307E-2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0.25076021413229554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6.6493338540391633E-2</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8.6742103381877058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0.66449511400651462</c:v>
                </c:pt>
                <c:pt idx="1">
                  <c:v>1.3029315960912049E-2</c:v>
                </c:pt>
                <c:pt idx="2">
                  <c:v>0.12377850162866449</c:v>
                </c:pt>
                <c:pt idx="3">
                  <c:v>8.7947882736156349E-2</c:v>
                </c:pt>
                <c:pt idx="4">
                  <c:v>9.7719869706840382E-3</c:v>
                </c:pt>
                <c:pt idx="5">
                  <c:v>0.10097719869706839</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0.21011821036923184</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7.9345136498586655E-2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0.82835192437790894</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7.9345136498586655E-2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0.28460281326724512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0.3205196299895956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8.482489271829559</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Sheet1!$B$2:$B$6</c:f>
              <c:numCache>
                <c:formatCode>0.0</c:formatCode>
                <c:ptCount val="5"/>
                <c:pt idx="0">
                  <c:v>7.8763033202502459</c:v>
                </c:pt>
                <c:pt idx="1">
                  <c:v>7.8899164267221407</c:v>
                </c:pt>
                <c:pt idx="2">
                  <c:v>7.9774315625228676</c:v>
                </c:pt>
                <c:pt idx="3">
                  <c:v>8.0730388223910001</c:v>
                </c:pt>
                <c:pt idx="4">
                  <c:v>8.0787497505856116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Homerton Healthcare NHS Foundation Trust</c:v>
                </c:pt>
                <c:pt idx="4">
                  <c:v>Croydon Health Services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9.1220548408892999</c:v>
                </c:pt>
                <c:pt idx="1">
                  <c:v>8.7237430029075895</c:v>
                </c:pt>
                <c:pt idx="2">
                  <c:v>8.6518685811232992</c:v>
                </c:pt>
                <c:pt idx="3">
                  <c:v>8.6253923812484139</c:v>
                </c:pt>
                <c:pt idx="4">
                  <c:v>8.5660856916246217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7.8763033202502459</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0.16945946886373608</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0.40089793805921037</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0.11176734780706798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1.1668351927310425</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0.1117673478070671</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0.40089793805920948</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0.70098216633708432</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6.7970611462428332</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1.1745112775560784E-3</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0.31746594858048383</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8.8507132921835208E-2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0.92400186214662838</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8.8507132921835208E-2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0.31746594858048383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1.5060628000377108E-2</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8.0813494569925641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0.23420238624478351</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6.741456743124985E-2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0.70379848251661059</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6.741456743124985E-2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0.24180909369875891</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0.25263065322168643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8.3735264413549082</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0.25076873217000717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7.8362192832836186E-2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0.81809013250244078</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7.8362192832836186E-2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0.2810770958143447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0.31198862791475612</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8.2532762364106809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Sheet1!$B$2:$B$6</c:f>
              <c:numCache>
                <c:formatCode>0.0</c:formatCode>
                <c:ptCount val="5"/>
                <c:pt idx="0">
                  <c:v>7.8371083706869111</c:v>
                </c:pt>
                <c:pt idx="1">
                  <c:v>7.8554524133102399</c:v>
                </c:pt>
                <c:pt idx="2">
                  <c:v>7.8922456465866109</c:v>
                </c:pt>
                <c:pt idx="3">
                  <c:v>8.0144027719392739</c:v>
                </c:pt>
                <c:pt idx="4">
                  <c:v>8.0450092908044866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Croydon Health Services NHS Trust</c:v>
                </c:pt>
                <c:pt idx="3">
                  <c:v>London North West University Healthcare NHS Trust</c:v>
                </c:pt>
                <c:pt idx="4">
                  <c:v>Royal Free London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Sheet1!$B$2:$B$6</c:f>
              <c:numCache>
                <c:formatCode>0.0</c:formatCode>
                <c:ptCount val="5"/>
                <c:pt idx="0">
                  <c:v>9.0265878546977856</c:v>
                </c:pt>
                <c:pt idx="1">
                  <c:v>8.6279826902319758</c:v>
                </c:pt>
                <c:pt idx="2">
                  <c:v>8.550822272038884</c:v>
                </c:pt>
                <c:pt idx="3">
                  <c:v>8.3864932258349185</c:v>
                </c:pt>
                <c:pt idx="4">
                  <c:v>8.3658411023520127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Imperial College Healthcare NHS Trust</c:v>
                </c:pt>
                <c:pt idx="4">
                  <c:v>University College London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0.1617161716171617</c:v>
                </c:pt>
                <c:pt idx="1">
                  <c:v>1.32013201320132E-2</c:v>
                </c:pt>
                <c:pt idx="2">
                  <c:v>0.62376237623762376</c:v>
                </c:pt>
                <c:pt idx="3">
                  <c:v>2.9702970297029702E-2</c:v>
                </c:pt>
                <c:pt idx="4">
                  <c:v>2.3102310231023101E-2</c:v>
                </c:pt>
                <c:pt idx="5">
                  <c:v>6.2706270627062702E-2</c:v>
                </c:pt>
                <c:pt idx="6">
                  <c:v>3.3003300330033E-2</c:v>
                </c:pt>
                <c:pt idx="7">
                  <c:v>1.65016501650165E-2</c:v>
                </c:pt>
                <c:pt idx="8">
                  <c:v>3.6303630363036313E-2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Your Trust</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7.8371083706869111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0.11188207272803918</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0.36804657426297727</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0.10260863319475266</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1.0712195166010439</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0.10260863319475177</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0.36804657426297815</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0.52643458452953062</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6.9642198129649486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0.13527915995818773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7.1715095429309983E-2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0.74869538231713406</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7.1715095429309983E-2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0.25723464365423432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0.19730901572876114</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8.5465583860367627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5.408334448796559E-2</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0.30408144016616401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8.4775632045547056E-2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0.88504552445419726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8.4775632045547056E-2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0.30408144016616401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0.47541333278964437</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6.6708684756598524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1.3321016064118396E-3</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0.33291565119742206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9.2814394501334441E-2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0.9689690595783329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9.2814394501333553E-2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0.33291565119742295</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0.43499455235624751</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7.301490120536549</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0.19349145183816496</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0.28229153540692753</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7.8700769511460322E-2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0.82162482480575161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7.8700769511458546E-2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0.28229153540692842</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0.5413528902840703</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7.7983285847445298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0.19582056181995711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0.23077245596022067</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6.4337635345454558E-2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0.67167574977048616</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6.4337635345454558E-2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0.23077245596022067</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0.22624743069862241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8.4969492569352916</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8.8291128211562153E-2</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5.2357071430455093E-2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0.54660036882010488</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5.2357071430455093E-2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0.11650800216074231</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9.0813439579304447</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28</c:v>
                </c:pt>
                <c:pt idx="4" formatCode="0">
                  <c:v>6</c:v>
                </c:pt>
                <c:pt idx="5" formatCode="0">
                  <c:v>12</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7.4425790084488863</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6.9070322785702034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Sheet1!$B$2:$B$6</c:f>
              <c:numCache>
                <c:formatCode>0.0</c:formatCode>
                <c:ptCount val="5"/>
                <c:pt idx="0">
                  <c:v>6.4960188358726914</c:v>
                </c:pt>
                <c:pt idx="1">
                  <c:v>6.5286247710221517</c:v>
                </c:pt>
                <c:pt idx="2">
                  <c:v>6.7195680689753532</c:v>
                </c:pt>
                <c:pt idx="3">
                  <c:v>6.7673859583734739</c:v>
                </c:pt>
                <c:pt idx="4">
                  <c:v>6.7969105149212616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Royal National Orthopaedic Hospital NHS Trust</c:v>
                </c:pt>
                <c:pt idx="2">
                  <c:v>Guy's and St Thomas' NHS Foundation Trust</c:v>
                </c:pt>
                <c:pt idx="3">
                  <c:v>University College London Hospitals NHS Foundation Trust</c:v>
                </c:pt>
                <c:pt idx="4">
                  <c:v>Epsom and St Helier University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Sheet1!$B$2:$B$6</c:f>
              <c:numCache>
                <c:formatCode>0.0</c:formatCode>
                <c:ptCount val="5"/>
                <c:pt idx="0">
                  <c:v>8.5425184905692753</c:v>
                </c:pt>
                <c:pt idx="1">
                  <c:v>7.8985053706335453</c:v>
                </c:pt>
                <c:pt idx="2">
                  <c:v>7.8893442545077406</c:v>
                </c:pt>
                <c:pt idx="3">
                  <c:v>7.5920664387819476</c:v>
                </c:pt>
                <c:pt idx="4">
                  <c:v>7.5762125337481452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Imperial College Healthcare NHS Trust</c:v>
                </c:pt>
                <c:pt idx="1">
                  <c:v>Chelsea and Westminster Hospital NHS Foundation Trust</c:v>
                </c:pt>
                <c:pt idx="2">
                  <c:v>St George's University Hospitals NHS Foundation Trust</c:v>
                </c:pt>
                <c:pt idx="3">
                  <c:v>Barking, Havering and Redbridge University Hospitals NHS Trust</c:v>
                </c:pt>
                <c:pt idx="4">
                  <c:v>The Hillingdon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Your Trust</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7.5920664387819476</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0.13285323322336939</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0.60955633228823025</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0.16993974807821832</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1.7741467664044661</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0.16993974807821743</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0.60955633228823025</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0.23157429198951007</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7.9041156552429044</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0.57594902439549678</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0.21154304616982333</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2.2084792731645102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0.21154304616982333</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0.55622654943605276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7.2800172223209909</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Sheet1!$B$2:$B$6</c:f>
              <c:numCache>
                <c:formatCode>0.0</c:formatCode>
                <c:ptCount val="5"/>
                <c:pt idx="0">
                  <c:v>6.5165928551420054</c:v>
                </c:pt>
                <c:pt idx="1">
                  <c:v>6.5880508906629176</c:v>
                </c:pt>
                <c:pt idx="2">
                  <c:v>6.5956571935424826</c:v>
                </c:pt>
                <c:pt idx="3">
                  <c:v>6.6152363421568339</c:v>
                </c:pt>
                <c:pt idx="4">
                  <c:v>6.6822609380879152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Middlesex University Hospital NHS Trust</c:v>
                </c:pt>
                <c:pt idx="1">
                  <c:v>Barts Health NHS Trust</c:v>
                </c:pt>
                <c:pt idx="2">
                  <c:v>Barking, Havering and Redbridge University Hospitals NHS Trust</c:v>
                </c:pt>
                <c:pt idx="3">
                  <c:v>Croydon Health Services NHS Trust</c:v>
                </c:pt>
                <c:pt idx="4">
                  <c:v>Lewisham and Greenwich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8.1494784187468543</c:v>
                </c:pt>
                <c:pt idx="1">
                  <c:v>7.5479618336048597</c:v>
                </c:pt>
                <c:pt idx="2">
                  <c:v>7.5020732539512771</c:v>
                </c:pt>
                <c:pt idx="3">
                  <c:v>7.2200721984020451</c:v>
                </c:pt>
                <c:pt idx="4">
                  <c:v>7.1999471725195807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38</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0.23283149923105029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9.8852661726581026E-2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1.0320077094145468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9.8852661726581026E-2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0.35457429236183824</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0.66648143783150804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6.5711960046120064</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0.8326449412196002</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0.58392582281009364</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0.16279415366288408</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1.6995477784139155</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0.16279415366288319</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0.41836490264851456</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7.37904974111673</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0.31760595112082779</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0.11309645007169067</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1.1807108310773788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0.11309645007169067</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0.40566529066989077</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0.90614506450287013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5.4529149666425898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0.22614771213140639</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9.8165048730910698E-2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1.0248291276724792</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9.8165048730910698E-2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0.35210789553346711</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0.42640842880565888</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6.3261911529701118</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0.17644920735049396</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0.34291009590055399</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9.5600770960841075E-2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0.99805843296816654</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9.5600770960841075E-2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0.34291009590055399</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1.236027176136294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6.0598565792436299</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0.26191268118312605</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0.12130553984934478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1.2664125591830704</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0.12130553984934433</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0.43511044822060452</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0.33188912886285848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4.1261264159887592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0.14179370983857531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4.9931666033540267E-2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0.52127948191272111</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4.9931666033540267E-2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0.17909973126731948</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0.10298805544985079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8.6840903998037717</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0.31646517583087164</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0.11899023434718892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1.2422410994960806</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0.11899023434718892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0.42680568640954242</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0.47054493305034306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7.6170749265462483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4.5960804341401751</c:v>
                </c:pt>
                <c:pt idx="1">
                  <c:v>4.2226960566091574</c:v>
                </c:pt>
                <c:pt idx="2">
                  <c:v>7.4425790084488863</c:v>
                </c:pt>
                <c:pt idx="3" formatCode="General">
                  <c:v>6.9070322785702034</c:v>
                </c:pt>
                <c:pt idx="4">
                  <c:v>7.187187475134678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6.3030187844839478</c:v>
                </c:pt>
                <c:pt idx="1">
                  <c:v>5.6373932418186374</c:v>
                </c:pt>
                <c:pt idx="2">
                  <c:v>8.3932249382655506</c:v>
                </c:pt>
                <c:pt idx="3" formatCode="General">
                  <c:v>7.8553173356277179</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0.25289086284773177</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0.44034949469337015</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0.122766146836085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1.2816610880988648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0.122766146836085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0.44034949469337104</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0.23983443889909495</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6.0779171940496548</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0.32104320984716495</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0.12727176383723737</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1.3286990878820122</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0.12727176383723737</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0.45651067773016152</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6.1659987185302967E-2</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7.5119297810371046</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0.50142670179031246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0.55257407753380061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0.15405352148198936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1.6082968233229096</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0.15405352148198936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0.5525740775338015</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0.5197786232476922</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6.7458819669567021</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Sheet1!$B$2:$B$6</c:f>
              <c:numCache>
                <c:formatCode>0.0</c:formatCode>
                <c:ptCount val="5"/>
                <c:pt idx="0">
                  <c:v>8.4119450142129288</c:v>
                </c:pt>
                <c:pt idx="1">
                  <c:v>8.450454329708311</c:v>
                </c:pt>
                <c:pt idx="2">
                  <c:v>8.5474103464626747</c:v>
                </c:pt>
                <c:pt idx="3">
                  <c:v>8.5642534116425182</c:v>
                </c:pt>
                <c:pt idx="4">
                  <c:v>8.6865491795907488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North Middlesex University Hospital NHS Trust</c:v>
                </c:pt>
                <c:pt idx="2">
                  <c:v>Lewisham and Greenwich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Sheet1!$B$2:$B$6</c:f>
              <c:numCache>
                <c:formatCode>0.0</c:formatCode>
                <c:ptCount val="5"/>
                <c:pt idx="0">
                  <c:v>9.6505510599398434</c:v>
                </c:pt>
                <c:pt idx="1">
                  <c:v>9.3547970561025693</c:v>
                </c:pt>
                <c:pt idx="2">
                  <c:v>9.1451009295860466</c:v>
                </c:pt>
                <c:pt idx="3">
                  <c:v>9.1445386218641822</c:v>
                </c:pt>
                <c:pt idx="4">
                  <c:v>9.12348662828032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St George's University Hospitals NHS Foundation Trust</c:v>
                </c:pt>
                <c:pt idx="3">
                  <c:v>Royal National Orthopaedic Hospital NHS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8.4119450142129288</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0.22061150816987229</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0.25064934619179091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6.9879163731927818E-2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0.72952851687756137</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6.9879163731927818E-2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0.25064934619179091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9.4441686039791861E-2</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8.4119450142129288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Sheet1!$B$2:$B$6</c:f>
              <c:numCache>
                <c:formatCode>0.0</c:formatCode>
                <c:ptCount val="5"/>
                <c:pt idx="0">
                  <c:v>8.6286365225688471</c:v>
                </c:pt>
                <c:pt idx="1">
                  <c:v>8.7209309951241742</c:v>
                </c:pt>
                <c:pt idx="2">
                  <c:v>8.7626969056386894</c:v>
                </c:pt>
                <c:pt idx="3">
                  <c:v>8.786374888970931</c:v>
                </c:pt>
                <c:pt idx="4">
                  <c:v>8.8696814109368898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North Middlesex University Hospital NHS Trust</c:v>
                </c:pt>
                <c:pt idx="3">
                  <c:v>Croydon Health Services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Sheet1!$B$2:$B$6</c:f>
              <c:numCache>
                <c:formatCode>0.0</c:formatCode>
                <c:ptCount val="5"/>
                <c:pt idx="0">
                  <c:v>9.7269034731064892</c:v>
                </c:pt>
                <c:pt idx="1">
                  <c:v>9.3531761126441122</c:v>
                </c:pt>
                <c:pt idx="2">
                  <c:v>9.2610936741817529</c:v>
                </c:pt>
                <c:pt idx="3">
                  <c:v>9.2343305396177637</c:v>
                </c:pt>
                <c:pt idx="4">
                  <c:v>9.217138631889684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Kingston and Richmond NHS Foundation Trust</c:v>
                </c:pt>
                <c:pt idx="4">
                  <c:v>St George's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Your Trust</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8.6286365225688471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7.3043916716134767</c:v>
                </c:pt>
                <c:pt idx="1">
                  <c:v>7.9041156552429044</c:v>
                </c:pt>
                <c:pt idx="2">
                  <c:v>7.2800172223209909</c:v>
                </c:pt>
                <c:pt idx="3">
                  <c:v>8.3891147603349765</c:v>
                </c:pt>
                <c:pt idx="4">
                  <c:v>3.762983339826862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6.5850200196343787</c:v>
                </c:pt>
                <c:pt idx="1">
                  <c:v>7.2955149638519314</c:v>
                </c:pt>
                <c:pt idx="2">
                  <c:v>6.7874547888115169</c:v>
                </c:pt>
                <c:pt idx="3">
                  <c:v>8.3481296111449694</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6.7221061330723586E-2</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0.22147520674721655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6.1745631775991683E-2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0.64461560166934362</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6.1745631775991683E-2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0.22147520674721655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0.11817209401265316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8.6286365225688471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Sheet1!$B$2:$B$6</c:f>
              <c:numCache>
                <c:formatCode>0.0</c:formatCode>
                <c:ptCount val="5"/>
                <c:pt idx="0">
                  <c:v>7.4708975666777118</c:v>
                </c:pt>
                <c:pt idx="1">
                  <c:v>7.6288388445834796</c:v>
                </c:pt>
                <c:pt idx="2">
                  <c:v>7.6599719114155871</c:v>
                </c:pt>
                <c:pt idx="3">
                  <c:v>7.6845473429384477</c:v>
                </c:pt>
                <c:pt idx="4">
                  <c:v>7.8039143360682344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Barking, Havering and Redbridge University Hospitals NHS Trust</c:v>
                </c:pt>
                <c:pt idx="1">
                  <c:v>Lewisham and Greenwich NHS Trust</c:v>
                </c:pt>
                <c:pt idx="2">
                  <c:v>Croydon Health Services NHS Trust</c:v>
                </c:pt>
                <c:pt idx="3">
                  <c:v>North Middlesex University Hospital NHS Trust</c:v>
                </c:pt>
                <c:pt idx="4">
                  <c:v>Homerton Healthcare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Sheet1!$B$2:$B$6</c:f>
              <c:numCache>
                <c:formatCode>0.0</c:formatCode>
                <c:ptCount val="5"/>
                <c:pt idx="0">
                  <c:v>9.1370628594927936</c:v>
                </c:pt>
                <c:pt idx="1">
                  <c:v>8.7188608906517864</c:v>
                </c:pt>
                <c:pt idx="2">
                  <c:v>8.6448651648059567</c:v>
                </c:pt>
                <c:pt idx="3">
                  <c:v>8.4188546283410286</c:v>
                </c:pt>
                <c:pt idx="4">
                  <c:v>8.3330433301093763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Royal Marsden NHS Foundation Trust</c:v>
                </c:pt>
                <c:pt idx="1">
                  <c:v>Guy's and St Thomas' NHS Foundation Trust</c:v>
                </c:pt>
                <c:pt idx="2">
                  <c:v>Royal National Orthopaedic Hospital NHS Trust</c:v>
                </c:pt>
                <c:pt idx="3">
                  <c:v>University College London Hospitals NHS Foundation Trust</c:v>
                </c:pt>
                <c:pt idx="4">
                  <c:v>Imperial College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7.4708975666777118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0.28225966450689732</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8.3846898844480044E-2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0.87534968210912822</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8.3846898844479156E-2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0.3007501700535542</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0.43483475515239434</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7.4708975666777118</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Sheet1!$G$2:$G$4</c:f>
              <c:numCache>
                <c:formatCode>0.0;;</c:formatCode>
                <c:ptCount val="3"/>
                <c:pt idx="0">
                  <c:v>6.734335366037195</c:v>
                </c:pt>
                <c:pt idx="1">
                  <c:v>7.293989262280248</c:v>
                </c:pt>
                <c:pt idx="2">
                  <c:v>6.5893395311704559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(73)</c:v>
                </c:pt>
                <c:pt idx="1">
                  <c:v>King George Hospital (37)</c:v>
                </c:pt>
                <c:pt idx="2">
                  <c:v>Queen's Hospital (36)</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3.265664633962805</c:v>
                </c:pt>
                <c:pt idx="1">
                  <c:v>2.706010737719752</c:v>
                </c:pt>
                <c:pt idx="2">
                  <c:v>3.4106604688295441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Sheet1!$G$2:$G$4</c:f>
              <c:numCache>
                <c:formatCode>0.0;;</c:formatCode>
                <c:ptCount val="3"/>
                <c:pt idx="0">
                  <c:v>7.5510620745264898</c:v>
                </c:pt>
                <c:pt idx="1">
                  <c:v>7.7782392795029596</c:v>
                </c:pt>
                <c:pt idx="2">
                  <c:v>7.5042259126835704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(76)</c:v>
                </c:pt>
                <c:pt idx="1">
                  <c:v>King George Hospital (38)</c:v>
                </c:pt>
                <c:pt idx="2">
                  <c:v>Queen's Hospital (38)</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2.4489379254735102</c:v>
                </c:pt>
                <c:pt idx="1">
                  <c:v>2.2217607204970404</c:v>
                </c:pt>
                <c:pt idx="2">
                  <c:v>2.4957740873164296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Sheet1!$E$2:$E$4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Sheet1!$F$2:$F$4</c:f>
              <c:numCache>
                <c:formatCode>0.0;;</c:formatCode>
                <c:ptCount val="3"/>
                <c:pt idx="0">
                  <c:v>0</c:v>
                </c:pt>
                <c:pt idx="1">
                  <c:v>0</c:v>
                </c:pt>
                <c:pt idx="2">
                  <c:v>5.3559391067819746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Sheet1!$G$2:$G$4</c:f>
              <c:numCache>
                <c:formatCode>0.0;;</c:formatCode>
                <c:ptCount val="3"/>
                <c:pt idx="0">
                  <c:v>5.7212319493909343</c:v>
                </c:pt>
                <c:pt idx="1">
                  <c:v>6.3612805499519824</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(286)</c:v>
                </c:pt>
                <c:pt idx="1">
                  <c:v>King George Hospital (91)</c:v>
                </c:pt>
                <c:pt idx="2">
                  <c:v>Queen's Hospital (195)</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4.2787680506090657</c:v>
                </c:pt>
                <c:pt idx="1">
                  <c:v>3.6387194500480176</c:v>
                </c:pt>
                <c:pt idx="2">
                  <c:v>4.6440608932180254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Sheet1!$D$2:$D$4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Sheet1!$E$2:$E$4</c:f>
              <c:numCache>
                <c:formatCode>0.0;;</c:formatCode>
                <c:ptCount val="3"/>
                <c:pt idx="0">
                  <c:v>4.2226960566091574</c:v>
                </c:pt>
                <c:pt idx="1">
                  <c:v>0</c:v>
                </c:pt>
                <c:pt idx="2">
                  <c:v>3.7614564966815811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Sheet1!$F$2:$F$4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Sheet1!$G$2:$G$4</c:f>
              <c:numCache>
                <c:formatCode>0.0;;</c:formatCode>
                <c:ptCount val="3"/>
                <c:pt idx="0">
                  <c:v>0</c:v>
                </c:pt>
                <c:pt idx="1">
                  <c:v>5.5308044191694776</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Sheet1!$H$2:$H$4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Sheet1!$I$2:$I$4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(190)</c:v>
                </c:pt>
                <c:pt idx="1">
                  <c:v>King George Hospital (50)</c:v>
                </c:pt>
                <c:pt idx="2">
                  <c:v>Queen's Hospital (140)</c:v>
                </c:pt>
              </c:strCache>
            </c:strRef>
          </c:cat>
          <c:val>
            <c:numRef>
              <c:f>Sheet1!$J$2:$J$4</c:f>
              <c:numCache>
                <c:formatCode>0.0;;</c:formatCode>
                <c:ptCount val="3"/>
                <c:pt idx="0">
                  <c:v>0</c:v>
                </c:pt>
                <c:pt idx="1">
                  <c:v>0</c:v>
                </c:pt>
                <c:pt idx="2">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5.7773039433908426</c:v>
                </c:pt>
                <c:pt idx="1">
                  <c:v>4.4691955808305224</c:v>
                </c:pt>
                <c:pt idx="2">
                  <c:v>6.2385435033184189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Sheet1!$D$2:$D$4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Sheet1!$E$2:$E$4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Sheet1!$F$2:$F$4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Sheet1!$G$2:$G$4</c:f>
              <c:numCache>
                <c:formatCode>0.0;;</c:formatCode>
                <c:ptCount val="3"/>
                <c:pt idx="0">
                  <c:v>8.3891147603349765</c:v>
                </c:pt>
                <c:pt idx="1">
                  <c:v>8.7593951423816936</c:v>
                </c:pt>
                <c:pt idx="2">
                  <c:v>8.1717236793183368</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Sheet1!$H$2:$H$4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Sheet1!$I$2:$I$4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Your trust (303)</c:v>
                </c:pt>
                <c:pt idx="1">
                  <c:v>King George Hospital (95)</c:v>
                </c:pt>
                <c:pt idx="2">
                  <c:v>Queen's Hospital (208)</c:v>
                </c:pt>
              </c:strCache>
            </c:strRef>
          </c:cat>
          <c:val>
            <c:numRef>
              <c:f>Sheet1!$J$2:$J$4</c:f>
              <c:numCache>
                <c:formatCode>0.0;;</c:formatCode>
                <c:ptCount val="3"/>
                <c:pt idx="0">
                  <c:v>0</c:v>
                </c:pt>
                <c:pt idx="1">
                  <c:v>0</c:v>
                </c:pt>
                <c:pt idx="2">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Sheet1!$C$2:$C$4</c:f>
              <c:numCache>
                <c:formatCode>0.0</c:formatCode>
                <c:ptCount val="3"/>
                <c:pt idx="0">
                  <c:v>1.6108852396650235</c:v>
                </c:pt>
                <c:pt idx="1">
                  <c:v>1.2406048576183064</c:v>
                </c:pt>
                <c:pt idx="2">
                  <c:v>1.8282763206816632</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0.66666666666666663</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6006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60061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RF4 | Barking, Havering and Redbridge University Hospitals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RF4 | Barking, Havering and Redbridge University Hospitals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886397"/>
          </a:xfrm>
        </p:spPr>
        <p:txBody>
          <a:bodyPr/>
          <a:lstStyle/>
          <a:p>
            <a:r>
              <a:rPr lang="en-GB" sz="3200">
                <a:latin typeface="Arial" panose="020B0604020202020204" pitchFamily="34" charset="0"/>
                <a:cs typeface="Arial" panose="020B0604020202020204" pitchFamily="34" charset="0"/>
              </a:rPr>
              <a:t>Barking, Havering and Redbridge University Hospitals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90660896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3187043928"/>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097105976"/>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q8_2. Were you ever prevented from sleeping at night by any of the following? Noise from staff</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3085795887"/>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435476066"/>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3933480564"/>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Q7. Thinking about the location(s) selected at Q6, how long did you wait, in total, before you were admitted onto a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Barking, Havering and Redbridge University Hospitals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Barking, Havering and Redbridge University Hospitals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307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Explaining change of wards:</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Reasons for changing wards explained in a way they can understand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about virtual wards:</a:t>
            </a:r>
            <a:r>
              <a:rPr lang="en-GB" sz="1250">
                <a:solidFill>
                  <a:prstClr val="black"/>
                </a:solidFill>
                <a:latin typeface="Arial"/>
              </a:rPr>
              <a:t> </a:t>
            </a:r>
            <a:r>
              <a:rPr lang="en-GB" sz="1250" b="0">
                <a:solidFill>
                  <a:prstClr val="black"/>
                </a:solidFill>
                <a:latin typeface="Arial"/>
              </a:rPr>
              <a:t>Patients getting information about risks &amp; benefits of continuing treatment on virtual wards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noise from staff</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Waiting in the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Length of time waited (in another location) before admission to a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noProof="0">
                <a:solidFill>
                  <a:prstClr val="black"/>
                </a:solidFill>
                <a:latin typeface="Arial"/>
              </a:rPr>
              <a:t>Staff taking into account patients' individual needs: Accessibility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Dietary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498267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7230423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3261961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17406744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768932493"/>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50347525"/>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326437082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490700361"/>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338144679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4995539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041666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50498043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8477490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95219096"/>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4243656915"/>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289677110"/>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2522189846"/>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11157002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41481292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453622556"/>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14817886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625842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73118697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938023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19554553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69101461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984352411"/>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1329203713"/>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1656373586"/>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456782824"/>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470554165"/>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193215494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09624242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240312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457662315"/>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3390406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732790697"/>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43079281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20262774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421055188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3874922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3616549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95349674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408225991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858903350"/>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53657960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322279461"/>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9865736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1425646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308063738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955708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80401482"/>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387845818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004687479"/>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181578770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6612628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23477382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81734698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623577390"/>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8753820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8192634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324669988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1724978820"/>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671622132"/>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1838433929"/>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3319655338"/>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78535315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6132368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599923445"/>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62581017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5313354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62902838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9578197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57402027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97923428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966019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8495458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95025528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895957593"/>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11359778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208546565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782962407"/>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17257231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6325842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306196776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251943507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528312163"/>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182912199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75276721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10650782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73132050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451681710"/>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292714709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694373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91657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8667914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1386644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81674288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3172936783"/>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39870067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72597704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14582585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618606977"/>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95112780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85424506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4058100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9234357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2652622499"/>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98920818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105301240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27099051"/>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101216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77066228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4123643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63990867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40523464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91832120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7772470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9577224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785313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8637954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9350267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84061528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94406539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387940784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10710561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35431207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505310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435649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93393370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70646347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7722841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17118924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5841570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59909191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6049018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407087049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275446048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34700332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5973781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19677063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19755546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61717563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783432330"/>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97582567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1685644530"/>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7482220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3719049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9579594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5455508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40343738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58094907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7474296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2179375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6343964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4598544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1047140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0713347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151004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695271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50755196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78414440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96857949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303048636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19809465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69566747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3720830812"/>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1340037869"/>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41362326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90675669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387048476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59699716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745613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79849062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305;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97;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98585677"/>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50228144"/>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69021068"/>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550278454"/>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115941"/>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227;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265;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1598144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60285673"/>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52189788"/>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186;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158;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42128396"/>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48140986"/>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384681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019181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704822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5165033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037709777"/>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2676177477"/>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79%</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25%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307</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77%</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26%</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23%</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318286852"/>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1745402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54704765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300992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34752544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99071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3500398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0025385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90014569"/>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4444507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5149122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6454808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9876493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2618752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5106326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51915316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6316069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2749044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312864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0954383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8579130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13069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28330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2478832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387;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1327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26197475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5429537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8831516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61306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273;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762972510"/>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32635426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363069924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533145209"/>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5902046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1014266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91667896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8593528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66422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341227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189;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201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3332200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783709552"/>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8867467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298165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6540994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20199412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342959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7497051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2674309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194;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3856242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21861996"/>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310;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61864563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57164986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210909415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578284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64907947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368;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304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10911</TotalTime>
  <Words>16199</Words>
  <Application>Microsoft Office PowerPoint</Application>
  <PresentationFormat>Widescreen</PresentationFormat>
  <Paragraphs>2025</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Barking, Havering and Redbridge University Hospitals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2025-08-02T19:48:56Z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